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05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078AC-7A1C-47E9-8ECD-37F210CED671}" v="405" dt="2023-03-06T02:20:55.275"/>
    <p1510:client id="{71AB1621-AE39-4E1E-9446-FD2D32921D5F}" v="2698" dt="2023-03-05T23:52:26.282"/>
    <p1510:client id="{72CB7152-1FD7-6EA9-067C-6AAD7D7605BB}" v="426" dt="2023-03-05T02:08:11.262"/>
    <p1510:client id="{B76BBDCE-4CAF-AF15-A691-965F90B7ABF1}" v="47" dt="2023-03-06T03:03:25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679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Your Bar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79D090-9EB6-582A-6FB0-A7B450F6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14" y="2640328"/>
            <a:ext cx="1859778" cy="15804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97460B-7C32-F58B-BC73-134B1C380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25" y="2591640"/>
            <a:ext cx="2349166" cy="1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173036" y="675443"/>
            <a:ext cx="3845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Y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our Bar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Wilian Moreno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Airton camargo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Salamanca santiago 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Acosta brayan 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601" y="-80791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178" y="1812715"/>
            <a:ext cx="2952260" cy="126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649" y="1508646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1928" y="2403022"/>
            <a:ext cx="38543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600" dirty="0">
                <a:latin typeface="Work Sans Light"/>
              </a:rPr>
              <a:t>Una de las herramientas más utilizadas en los pequeños negocios es el papel y el bolígrafo.</a:t>
            </a:r>
          </a:p>
          <a:p>
            <a:endParaRPr lang="es-ES" sz="1600" dirty="0">
              <a:latin typeface="Work Sans Light"/>
            </a:endParaRPr>
          </a:p>
          <a:p>
            <a:r>
              <a:rPr lang="es-ES" sz="1600" dirty="0">
                <a:latin typeface="Work Sans Light"/>
              </a:rPr>
              <a:t>Se construirá un sistema de información dirigido a negocios, para automatizar el registro administrativo, buscando mejorar los procesos haciéndolos más agiles y asequibles.</a:t>
            </a: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Y</a:t>
            </a:r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our Bar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>
                <a:latin typeface="Work Sans Light" pitchFamily="2" charset="77"/>
              </a:rPr>
              <a:t>Problema</a:t>
            </a:r>
          </a:p>
          <a:p>
            <a:r>
              <a:rPr lang="es-CO" sz="3200" b="1">
                <a:latin typeface="Work Sans Light" pitchFamily="2" charset="77"/>
              </a:rPr>
              <a:t>Objetivos</a:t>
            </a:r>
          </a:p>
          <a:p>
            <a:r>
              <a:rPr lang="es-CO" sz="3200" b="1">
                <a:latin typeface="Work Sans Light" pitchFamily="2" charset="77"/>
              </a:rPr>
              <a:t>Justificación</a:t>
            </a:r>
          </a:p>
          <a:p>
            <a:r>
              <a:rPr lang="es-CO" sz="3200" b="1">
                <a:latin typeface="Work Sans Light" pitchFamily="2" charset="77"/>
              </a:rPr>
              <a:t>Alcance</a:t>
            </a:r>
          </a:p>
          <a:p>
            <a:r>
              <a:rPr lang="es-CO" sz="3200" b="1">
                <a:latin typeface="Work Sans Light" pitchFamily="2" charset="77"/>
              </a:rPr>
              <a:t>Delimitación</a:t>
            </a:r>
          </a:p>
          <a:p>
            <a:r>
              <a:rPr lang="es-CO" sz="3200" b="1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FCDBA7-5D8F-3CD1-2962-DECC9C6D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42" y="3114781"/>
            <a:ext cx="1859778" cy="15804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1C065B-640C-A5E1-7509-E850F0C40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09" y="3132414"/>
            <a:ext cx="2349166" cy="1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“Bel ange¨ es un establecimiento (Bar) ubicado en Soacha, compartir, que se dedica a la comercialización y servicio al cliente, de licores y coctelería, enfocada a la temática de (Rock) el cual su problema es el registro de las actividades económicas y de registros como ventas, facturación, ganancias, inversión e inventario. Afectando directamente a la administración del negocio, no se tiene un control de estas actividades ya mencionadas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solidFill>
                <a:srgbClr val="FF0000"/>
              </a:solidFill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Cuyos procesos que se requieren para su funcionamiento son:</a:t>
            </a:r>
          </a:p>
          <a:p>
            <a:r>
              <a:rPr lang="es-MX" sz="1600" dirty="0">
                <a:latin typeface="Work Sans Light"/>
              </a:rPr>
              <a:t>Compra de licores e insumos</a:t>
            </a:r>
          </a:p>
          <a:p>
            <a:r>
              <a:rPr lang="es-MX" sz="1600" dirty="0">
                <a:latin typeface="Work Sans Light"/>
              </a:rPr>
              <a:t>Venta</a:t>
            </a:r>
          </a:p>
          <a:p>
            <a:r>
              <a:rPr lang="es-MX" sz="1600" dirty="0">
                <a:latin typeface="Work Sans Light"/>
              </a:rPr>
              <a:t>Proceso de contabilidad </a:t>
            </a:r>
          </a:p>
          <a:p>
            <a:r>
              <a:rPr lang="es-MX" sz="1600" dirty="0">
                <a:latin typeface="Work Sans Light"/>
              </a:rPr>
              <a:t>Facturación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solidFill>
                <a:srgbClr val="FF0000"/>
              </a:solidFill>
              <a:latin typeface="Work Sans Light"/>
            </a:endParaRPr>
          </a:p>
          <a:p>
            <a:r>
              <a:rPr lang="es-MX" sz="1600" dirty="0">
                <a:latin typeface="Work Sans Light"/>
              </a:rPr>
              <a:t>Se realizo entrevista al dueño del establecimiento, planteando preguntas filtro para conocer el negocio y su funcionamiento, se pudo validar las necesidades del negocio por medio de la recolección de la información, como prioridad ponerse en contexto con el negocio y apropiarnos de su funcionamiento.</a:t>
            </a:r>
            <a:endParaRPr lang="es-MX" sz="1600" dirty="0">
              <a:solidFill>
                <a:srgbClr val="FF0000"/>
              </a:solidFill>
              <a:latin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BD724-797C-5526-8B01-74A3F2AE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84476C-9834-1441-183D-C69C9101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351811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348279"/>
            <a:ext cx="504291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1600" dirty="0">
                <a:latin typeface="Work Sans Light"/>
              </a:rPr>
              <a:t>Mejorar directamente las ventas y los registros administrativos que hay de por medio se quiere desarrollar un Sistema de Información para </a:t>
            </a:r>
            <a:r>
              <a:rPr lang="es-MX" sz="1600" dirty="0" err="1">
                <a:latin typeface="Work Sans Light"/>
              </a:rPr>
              <a:t>Your</a:t>
            </a:r>
            <a:r>
              <a:rPr lang="es-MX" sz="1600" dirty="0">
                <a:latin typeface="Work Sans Light"/>
              </a:rPr>
              <a:t> bar para el  apoyo a la gestión de datos en las ventas y control de inventarios que en esta empresa se realizan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0" y="-68163"/>
            <a:ext cx="10669358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11663" y="341580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56218" y="3329487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556218" y="4260920"/>
            <a:ext cx="541336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los Usuarios de la Empresa 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     (Administrador, vendedor, cliente)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 .</a:t>
            </a:r>
            <a:endParaRPr lang="es-MX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inventarios en ingresos y egresos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registro de ventas y proyección de trazabilidad por metas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r>
              <a:rPr lang="es-MX" sz="1600" dirty="0">
                <a:latin typeface="Work Sans Light"/>
              </a:rPr>
              <a:t>.</a:t>
            </a:r>
            <a:endParaRPr lang="es-MX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La solución se propone el desarrollo de un Sistema de Información denominado YOUR BAR que sirva como herramienta software de apoyo al seguimiento del/los </a:t>
            </a:r>
            <a:r>
              <a:rPr lang="es-MX" sz="1600" dirty="0">
                <a:latin typeface="Work Sans Light"/>
                <a:ea typeface="+mn-lt"/>
                <a:cs typeface="+mn-lt"/>
              </a:rPr>
              <a:t>Compre de licores e insumos de registro en ventas y registros para la contabilidad.</a:t>
            </a:r>
            <a:endParaRPr lang="es-MX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  <a:ea typeface="+mn-lt"/>
              <a:cs typeface="+mn-lt"/>
            </a:endParaRPr>
          </a:p>
          <a:p>
            <a:r>
              <a:rPr lang="es-MX" sz="1600" dirty="0">
                <a:latin typeface="Work Sans Light"/>
              </a:rPr>
              <a:t>La importancia del Sistema Permitirá la gestión de los [clientes ,vendedores y administradores] como usuarios de la Empresa BEL ANGE Bar y coctelería . En [en la gestión de datos   para los Perfiles Usuario que podrán realizar  acciones del Sistema en beneficios con las necesidades encontradas. En el registro de productos  los Perfiles Usuario de vendedor y administrador  podrán  realizar acciones del Sistema en beneficios de la empresa y para mejorar su rotación de acuerdo con las necesidades encontradas. Finalmente, facilitará la gestión de reportes gráficos e impresos, necesarios para la toma de decisiones del personal administrativo de la Empresa BEL ANGE. 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El aporte al Sector el Sistema YOUR BAR servirá como aporte al sector compartir, como un punto de comercio que se desarrolla tecnológicamente disminuyendo el uso de papeles como hojas y billetes, impactando al medio ambiente y a la seguridad de la zona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F0652D-CC0D-8AA2-FF09-31D35C22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02E88C-852C-5472-55CC-F28FFB2D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Qué hace el Sistema: en las operaciones de los perfiles, "modo" 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administrador: ingresar modificar y eliminar datos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vendedor: ingresar, notificar  y reportar datos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cliente: ingresar y solicitar datos)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r>
              <a:rPr lang="es-MX" sz="1600" dirty="0">
                <a:latin typeface="Work Sans Light"/>
              </a:rPr>
              <a:t>Qué NO hace el Sistema: 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alistamiento de producto</a:t>
            </a: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/>
              </a:rPr>
              <a:t>reportar inexistencias de producto</a:t>
            </a:r>
          </a:p>
          <a:p>
            <a:pPr marL="342900" indent="-342900"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342900" indent="-342900">
              <a:buFontTx/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342900" indent="-342900">
              <a:buFontTx/>
              <a:buAutoNum type="arabicPeriod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/>
            </a:endParaRPr>
          </a:p>
          <a:p>
            <a:r>
              <a:rPr lang="es-MX" sz="1600" dirty="0">
                <a:latin typeface="Work Sans Light"/>
              </a:rPr>
              <a:t>Tecnologías: Descripción de tecnologías del proyecto (lector de código, visual estudio </a:t>
            </a:r>
            <a:r>
              <a:rPr lang="es-MX" sz="1600" dirty="0" err="1">
                <a:latin typeface="Work Sans Light"/>
              </a:rPr>
              <a:t>code</a:t>
            </a:r>
            <a:r>
              <a:rPr lang="es-MX" sz="1600" dirty="0">
                <a:latin typeface="Work Sans Light"/>
              </a:rPr>
              <a:t> , HTML – CSS – JAVA)</a:t>
            </a:r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5AA1D4-A530-1ACC-3E84-08C59E97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5856E1-DD61-B8E0-E25B-238466B1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ES" sz="1600" b="1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059C11-163A-2568-E905-54DB5151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51" y="466744"/>
            <a:ext cx="737593" cy="62679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8F8192-E1C1-ACFF-EBB0-9A38EC27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144" y="508463"/>
            <a:ext cx="1368692" cy="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Panorámica</PresentationFormat>
  <Paragraphs>109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brayan david acosta lozano</cp:lastModifiedBy>
  <cp:revision>145</cp:revision>
  <dcterms:created xsi:type="dcterms:W3CDTF">2020-10-01T23:51:28Z</dcterms:created>
  <dcterms:modified xsi:type="dcterms:W3CDTF">2023-04-13T00:48:16Z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